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625" y="2007235"/>
            <a:ext cx="10972800" cy="1924050"/>
          </a:xfrm>
        </p:spPr>
        <p:txBody>
          <a:bodyPr/>
          <a:lstStyle/>
          <a:p>
            <a:pPr algn="ctr"/>
            <a:br>
              <a:rPr lang="en-US" sz="8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ABHISHEK SHUKLA</a:t>
            </a:r>
            <a:b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 NO.:-</a:t>
            </a: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21205001</a:t>
            </a:r>
            <a:endParaRPr lang="en-US" sz="5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      </a:t>
            </a:r>
            <a:r>
              <a:rPr lang="en-US" sz="4000" b="1"/>
              <a:t>PIN PART DESIGNING</a:t>
            </a:r>
          </a:p>
        </p:txBody>
      </p:sp>
      <p:pic>
        <p:nvPicPr>
          <p:cNvPr id="3" name="Content Placeholder 2" descr="Screenshot (13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6040" y="857250"/>
            <a:ext cx="11953240" cy="5965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4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</a:t>
            </a:r>
            <a:r>
              <a:rPr lang="en-US" sz="4000" b="1"/>
              <a:t> SOCKET AND SPIGOT COTTER JOINT</a:t>
            </a:r>
          </a:p>
        </p:txBody>
      </p:sp>
      <p:pic>
        <p:nvPicPr>
          <p:cNvPr id="3" name="Content Placeholder 2" descr="Screenshot (491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05" y="910590"/>
            <a:ext cx="12018645" cy="5726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90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9540" y="83820"/>
            <a:ext cx="11954510" cy="6460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89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62560" y="40640"/>
            <a:ext cx="11823065" cy="6656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3808" y="1560195"/>
            <a:ext cx="7143115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ANALYSIS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OF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COTTER 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162685"/>
            <a:ext cx="1218819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048" y="102870"/>
            <a:ext cx="850709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Total deformation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0605"/>
            <a:ext cx="12172950" cy="578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8113" y="108585"/>
            <a:ext cx="83394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Equivalent Stress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42365"/>
            <a:ext cx="12066270" cy="565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" y="49530"/>
            <a:ext cx="112979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Stress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892810"/>
            <a:ext cx="12107545" cy="5945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4008" y="-29210"/>
            <a:ext cx="104171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Shear Stress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downloa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600" y="1262380"/>
            <a:ext cx="11183620" cy="519239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167005" y="87630"/>
            <a:ext cx="10972800" cy="6247130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rgbClr val="FF0000"/>
                </a:solidFill>
                <a:uFillTx/>
              </a:rPr>
              <a:t>DESIGN AND ANALYSIS OF COTTER JOINT</a:t>
            </a:r>
            <a:endParaRPr lang="en-US" sz="400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endParaRPr 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82345"/>
            <a:ext cx="12074525" cy="5838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7467" y="-3175"/>
            <a:ext cx="121939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Elastic Strain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519430"/>
            <a:ext cx="12124690" cy="63322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" y="-10160"/>
            <a:ext cx="120694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Minimum Principal Elastic Strain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6978" y="2579370"/>
            <a:ext cx="721804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uFillTx/>
              </a:rPr>
              <a:t>THANK YOU!!!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655820" y="2400935"/>
            <a:ext cx="7996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zh-CN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</a:t>
            </a:r>
            <a:r>
              <a:rPr lang="en-US" sz="4000"/>
              <a:t>        </a:t>
            </a:r>
            <a:r>
              <a:rPr lang="en-US" sz="4000" b="1"/>
              <a:t>   SOCKET PART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Content Placeholder 2" descr="Screenshot (4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29590" y="981710"/>
            <a:ext cx="1074356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/>
              <a:t>                              </a:t>
            </a:r>
            <a:r>
              <a:rPr lang="en-US" b="1"/>
              <a:t>   </a:t>
            </a:r>
            <a:r>
              <a:rPr lang="en-US" sz="4000" b="1"/>
              <a:t>SPIGOT PART</a:t>
            </a:r>
          </a:p>
        </p:txBody>
      </p:sp>
      <p:pic>
        <p:nvPicPr>
          <p:cNvPr id="3" name="Content Placeholder 2" descr="Screenshot (15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0390" y="1314450"/>
            <a:ext cx="10332085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/>
              <a:t>DIMENSIONS:</a:t>
            </a:r>
          </a:p>
          <a:p>
            <a:endParaRPr lang="en-US"/>
          </a:p>
          <a:p>
            <a:r>
              <a:rPr lang="en-US"/>
              <a:t>d2=inside diameter of the socket = 56</a:t>
            </a:r>
          </a:p>
          <a:p>
            <a:r>
              <a:rPr lang="en-US"/>
              <a:t>d1=outside diameter of socket collar=71mm</a:t>
            </a:r>
          </a:p>
          <a:p>
            <a:r>
              <a:rPr lang="en-US"/>
              <a:t>d=diameter of rods=30mm</a:t>
            </a:r>
          </a:p>
          <a:p>
            <a:r>
              <a:rPr lang="en-US"/>
              <a:t>d3=diameter of spigot collar=80mm</a:t>
            </a:r>
          </a:p>
          <a:p>
            <a:r>
              <a:rPr lang="en-US"/>
              <a:t>t=thickness of cotter=6mm</a:t>
            </a:r>
          </a:p>
          <a:p>
            <a:r>
              <a:rPr lang="en-US"/>
              <a:t>l=length of cotter=120mm</a:t>
            </a:r>
          </a:p>
          <a:p>
            <a:r>
              <a:rPr lang="en-US"/>
              <a:t>b=mean width of cotter=22mm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SPIGOT DESIGNING</a:t>
            </a:r>
          </a:p>
        </p:txBody>
      </p:sp>
      <p:pic>
        <p:nvPicPr>
          <p:cNvPr id="3" name="Picture 2" descr="Screenshot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864235"/>
            <a:ext cx="12124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3205"/>
            <a:ext cx="1172337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 SOCKET DESIGNING</a:t>
            </a:r>
          </a:p>
        </p:txBody>
      </p:sp>
      <p:pic>
        <p:nvPicPr>
          <p:cNvPr id="3" name="Content Placeholder 2" descr="Screenshot (10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225" y="942340"/>
            <a:ext cx="1202880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2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00050" y="20320"/>
            <a:ext cx="11564620" cy="6523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133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Gear Drives</vt:lpstr>
      <vt:lpstr> ABHISHEK SHUKLA ROLL NO.:-21205001</vt:lpstr>
      <vt:lpstr>PowerPoint Presentation</vt:lpstr>
      <vt:lpstr>PowerPoint Presentation</vt:lpstr>
      <vt:lpstr>                                 SPIGOT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nEW u</dc:creator>
  <cp:lastModifiedBy>ABHISHEK SHUKLA</cp:lastModifiedBy>
  <cp:revision>16</cp:revision>
  <dcterms:created xsi:type="dcterms:W3CDTF">2018-09-25T20:51:00Z</dcterms:created>
  <dcterms:modified xsi:type="dcterms:W3CDTF">2023-08-25T13:29:35Z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